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73" autoAdjust="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A1F36-E0EF-4C22-9040-682020B68F18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65A3-9C3F-424C-8775-2AC75225A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04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 déclenchante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Si l’on veut pouvoir motoriser son VTT, la puissance du moteur n’est pas toujours la seule caractéristique technique utile à connaitre, sa capacité à transmettre un couple important au démarrage est tout aussi importante, ainsi que sa capacité à supporter les surintensités. Le choix du moteur pourra donc influencer par la suite toute la chaîne de transmission de puissance et donc influencer le prix de revient.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195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 déclenchante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Il n’est pas rare de voir de voir dans la presse non spécialisée des performances prétendues surréalistes qui vantent tel ou tel VTT AE et qui incitent donc à son achat, mais quand est-il réellement ?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Comment vérifier les performances dynamiques du VTT ? Peut-on faire confiance aux capacités ainsi vantées dans leur communication publicitaire ?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Présenter le diaporama de mise en situation du problème à résoudre : la problématique de la capacité du VTT à se mouvoir avec des performances dynamiques attendues. 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52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49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7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9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8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4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3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XqBUPLoMz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216DF-D03C-40E8-B0D0-B2D7356B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séance 16-A5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8ABA176-B8AB-4808-912B-50751001A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799477"/>
              </p:ext>
            </p:extLst>
          </p:nvPr>
        </p:nvGraphicFramePr>
        <p:xfrm>
          <a:off x="1186543" y="1643743"/>
          <a:ext cx="10918371" cy="436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5673">
                  <a:extLst>
                    <a:ext uri="{9D8B030D-6E8A-4147-A177-3AD203B41FA5}">
                      <a16:colId xmlns:a16="http://schemas.microsoft.com/office/drawing/2014/main" val="3597717166"/>
                    </a:ext>
                  </a:extLst>
                </a:gridCol>
                <a:gridCol w="5832698">
                  <a:extLst>
                    <a:ext uri="{9D8B030D-6E8A-4147-A177-3AD203B41FA5}">
                      <a16:colId xmlns:a16="http://schemas.microsoft.com/office/drawing/2014/main" val="1630759681"/>
                    </a:ext>
                  </a:extLst>
                </a:gridCol>
              </a:tblGrid>
              <a:tr h="35495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fr-FR" sz="2000">
                          <a:effectLst/>
                        </a:rPr>
                        <a:t>Activité à réaliser avec les élèves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</a:rPr>
                        <a:t>Ressources à utiliser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4613912"/>
                  </a:ext>
                </a:extLst>
              </a:tr>
              <a:tr h="633460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effectLst/>
                        </a:rPr>
                        <a:t>Lancement et organisation de la séance. (5 min)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Fichier séance16.ppt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4678716"/>
                  </a:ext>
                </a:extLst>
              </a:tr>
              <a:tr h="240115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800" kern="0" dirty="0">
                          <a:effectLst/>
                        </a:rPr>
                        <a:t>Montrer </a:t>
                      </a:r>
                      <a:r>
                        <a:rPr lang="fr-FR" sz="1800" u="sng" kern="0" dirty="0">
                          <a:effectLst/>
                          <a:hlinkClick r:id="rId2"/>
                        </a:rPr>
                        <a:t>la vidéo sur </a:t>
                      </a:r>
                      <a:r>
                        <a:rPr lang="fr-FR" sz="1800" u="sng" kern="0" dirty="0" err="1">
                          <a:effectLst/>
                          <a:hlinkClick r:id="rId2"/>
                        </a:rPr>
                        <a:t>Youtube</a:t>
                      </a:r>
                      <a:r>
                        <a:rPr lang="fr-FR" sz="1800" kern="0" dirty="0">
                          <a:effectLst/>
                        </a:rPr>
                        <a:t> qui présente la notion du théorème de l’énergie cinétique (10min)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Lancer l’activité 5 sur l’étude de la performance énergétique du moteur du VTT (1,5H)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Vidéo sur la modélisation et la conception à l’aide de modèle multiphysiques sur le Site </a:t>
                      </a:r>
                      <a:r>
                        <a:rPr lang="fr-FR" sz="1800" dirty="0" err="1">
                          <a:effectLst/>
                        </a:rPr>
                        <a:t>Youtube</a:t>
                      </a:r>
                      <a:r>
                        <a:rPr lang="fr-FR" sz="1800" dirty="0">
                          <a:effectLst/>
                        </a:rPr>
                        <a:t> / URL : </a:t>
                      </a:r>
                      <a:r>
                        <a:rPr lang="fr-FR" sz="1800" u="sng" dirty="0">
                          <a:effectLst/>
                          <a:hlinkClick r:id="rId2"/>
                        </a:rPr>
                        <a:t>https://www.youtube.com/watch?v=vXqBUPLoMzg</a:t>
                      </a:r>
                      <a:endParaRPr lang="fr-FR" sz="1800" dirty="0">
                        <a:effectLst/>
                      </a:endParaRPr>
                    </a:p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Dans le dossier </a:t>
                      </a:r>
                      <a:r>
                        <a:rPr lang="fr-FR" sz="1800" dirty="0" err="1">
                          <a:effectLst/>
                        </a:rPr>
                        <a:t>Activités_Pédagogiques</a:t>
                      </a:r>
                      <a:r>
                        <a:rPr lang="fr-FR" sz="1800" dirty="0">
                          <a:effectLst/>
                        </a:rPr>
                        <a:t>, Fichier sur l‘activité : Activité5_ Etude de la performance énergétique du moteur du VTT.docx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2371535"/>
                  </a:ext>
                </a:extLst>
              </a:tr>
              <a:tr h="633460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Réaliser une synthèse de la séance, calcul et analyse des écarts (20 min)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Fichier synthèse16.pdf à déposer sur le cahier de texte et/ou sur Moodle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033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52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1EDF4-0899-46E0-8F5E-04A93AC8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215282"/>
            <a:ext cx="10426700" cy="1280890"/>
          </a:xfrm>
        </p:spPr>
        <p:txBody>
          <a:bodyPr>
            <a:noAutofit/>
          </a:bodyPr>
          <a:lstStyle/>
          <a:p>
            <a:r>
              <a:rPr lang="fr-FR" dirty="0">
                <a:effectLst/>
              </a:rPr>
              <a:t>Problématiques de modélisation du convertisseur d’énergie (Moteur DC)</a:t>
            </a:r>
            <a:endParaRPr lang="fr-FR" sz="2800" dirty="0"/>
          </a:p>
        </p:txBody>
      </p:sp>
      <p:pic>
        <p:nvPicPr>
          <p:cNvPr id="2052" name="Image 3810">
            <a:extLst>
              <a:ext uri="{FF2B5EF4-FFF2-40B4-BE49-F238E27FC236}">
                <a16:creationId xmlns:a16="http://schemas.microsoft.com/office/drawing/2014/main" id="{7FB17EA1-1F1F-4BE7-8984-FF1F574E8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052" y="3891735"/>
            <a:ext cx="2884488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C7DCC89-8FCD-417F-A425-5705376D4BBE}"/>
              </a:ext>
            </a:extLst>
          </p:cNvPr>
          <p:cNvSpPr txBox="1"/>
          <p:nvPr/>
        </p:nvSpPr>
        <p:spPr>
          <a:xfrm>
            <a:off x="8149369" y="2219676"/>
            <a:ext cx="34705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Dois-je utiliser le PFD ou le théorème de l’énergie cinétique.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9FF753E-8CDA-49FA-B676-D70EFFA9F7BA}"/>
              </a:ext>
            </a:extLst>
          </p:cNvPr>
          <p:cNvSpPr txBox="1"/>
          <p:nvPr/>
        </p:nvSpPr>
        <p:spPr>
          <a:xfrm>
            <a:off x="8205007" y="5555774"/>
            <a:ext cx="37384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Avant de me lancer dans la modélisation du moteur est-ce que j’en connais toutes les caractéristiques 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70559FC-4519-4F47-A0FE-869479459791}"/>
              </a:ext>
            </a:extLst>
          </p:cNvPr>
          <p:cNvSpPr txBox="1"/>
          <p:nvPr/>
        </p:nvSpPr>
        <p:spPr>
          <a:xfrm>
            <a:off x="4635276" y="2054297"/>
            <a:ext cx="28844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Notre moteur tournera t-il suffisamment vite</a:t>
            </a:r>
            <a:r>
              <a:rPr lang="fr-FR" sz="1800" b="1" i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pour nous permettre d’atteindre la vitesse maximale?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366A3C6-F709-4913-8858-A41F0E849D6D}"/>
              </a:ext>
            </a:extLst>
          </p:cNvPr>
          <p:cNvSpPr txBox="1"/>
          <p:nvPr/>
        </p:nvSpPr>
        <p:spPr>
          <a:xfrm>
            <a:off x="974953" y="1636536"/>
            <a:ext cx="27135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quel ordre de grandeur la puissance motrice devra-t-elle être ?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6A37914-6D09-4878-92CF-B1E9381D66B2}"/>
              </a:ext>
            </a:extLst>
          </p:cNvPr>
          <p:cNvSpPr txBox="1"/>
          <p:nvPr/>
        </p:nvSpPr>
        <p:spPr>
          <a:xfrm>
            <a:off x="1232485" y="5103930"/>
            <a:ext cx="26177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Est-ce que je connais le couple maximal que je vais avoir besoin 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89E5FF0-8CEE-456C-88FF-402CE7675CD2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8" t="29875" r="47803" b="20256"/>
          <a:stretch/>
        </p:blipFill>
        <p:spPr bwMode="auto">
          <a:xfrm>
            <a:off x="1136305" y="2866007"/>
            <a:ext cx="2810146" cy="1879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A85911E-46E2-4E2A-AAF8-97E7553D377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606" y="3183970"/>
            <a:ext cx="2947262" cy="187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940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216DF-D03C-40E8-B0D0-B2D7356B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séance 16-A6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9E78AB96-1FDD-4897-9335-EBFE933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678597"/>
              </p:ext>
            </p:extLst>
          </p:nvPr>
        </p:nvGraphicFramePr>
        <p:xfrm>
          <a:off x="1338943" y="2013857"/>
          <a:ext cx="10689771" cy="4125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7771">
                  <a:extLst>
                    <a:ext uri="{9D8B030D-6E8A-4147-A177-3AD203B41FA5}">
                      <a16:colId xmlns:a16="http://schemas.microsoft.com/office/drawing/2014/main" val="70807608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853603562"/>
                    </a:ext>
                  </a:extLst>
                </a:gridCol>
              </a:tblGrid>
              <a:tr h="31965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fr-FR" sz="2000">
                          <a:effectLst/>
                        </a:rPr>
                        <a:t>Activité à réaliser avec les élèves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</a:rPr>
                        <a:t>Ressources à utiliser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2840502"/>
                  </a:ext>
                </a:extLst>
              </a:tr>
              <a:tr h="597177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Lancement et organisation de la séance. (5 min)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Fichier séance15.ppt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8464940"/>
                  </a:ext>
                </a:extLst>
              </a:tr>
              <a:tr h="17078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Lancer l’activité 5 sur l’étude de la performance </a:t>
                      </a:r>
                      <a:r>
                        <a:rPr lang="fr-FR" sz="1800" dirty="0" err="1">
                          <a:effectLst/>
                        </a:rPr>
                        <a:t>performance</a:t>
                      </a:r>
                      <a:r>
                        <a:rPr lang="fr-FR" sz="1800" dirty="0">
                          <a:effectLst/>
                        </a:rPr>
                        <a:t> dynamique du VTT (1h)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Dans le dossier </a:t>
                      </a:r>
                      <a:r>
                        <a:rPr lang="fr-FR" sz="1800" dirty="0" err="1">
                          <a:effectLst/>
                        </a:rPr>
                        <a:t>Activités_Pédagogiques</a:t>
                      </a:r>
                      <a:r>
                        <a:rPr lang="fr-FR" sz="1800" dirty="0">
                          <a:effectLst/>
                        </a:rPr>
                        <a:t>, Fichier sur l‘activité : Activité5_Validation de la performance dynamique du VTT ME.docx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963961"/>
                  </a:ext>
                </a:extLst>
              </a:tr>
              <a:tr h="59729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>
                          <a:effectLst/>
                        </a:rPr>
                        <a:t>Evaluation formative sur les deux activités A5 et A6 (10min) + remédiation (10min)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Quizz_séance15 sur Pronote ou sur Moodle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3298944"/>
                  </a:ext>
                </a:extLst>
              </a:tr>
              <a:tr h="90370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</a:rPr>
                        <a:t>Réaliser une synthèse de la séance, choix du moteur électrique et de son contrôleur (30 min)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7146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Fichier synthèse15.pdf à déposer sur le cahier de texte et/ou sur Moodle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8935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53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1EDF4-0899-46E0-8F5E-04A93AC8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215282"/>
            <a:ext cx="10426700" cy="1280890"/>
          </a:xfrm>
        </p:spPr>
        <p:txBody>
          <a:bodyPr>
            <a:noAutofit/>
          </a:bodyPr>
          <a:lstStyle/>
          <a:p>
            <a:r>
              <a:rPr lang="fr-FR" dirty="0">
                <a:effectLst/>
              </a:rPr>
              <a:t>Problématiques de modélisation en cinématique d’un VTT ME(AE)</a:t>
            </a:r>
            <a:endParaRPr lang="fr-FR" sz="2800" dirty="0"/>
          </a:p>
        </p:txBody>
      </p:sp>
      <p:pic>
        <p:nvPicPr>
          <p:cNvPr id="2052" name="Image 3810">
            <a:extLst>
              <a:ext uri="{FF2B5EF4-FFF2-40B4-BE49-F238E27FC236}">
                <a16:creationId xmlns:a16="http://schemas.microsoft.com/office/drawing/2014/main" id="{7FB17EA1-1F1F-4BE7-8984-FF1F574E8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756" y="2601857"/>
            <a:ext cx="2884488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C7DCC89-8FCD-417F-A425-5705376D4BBE}"/>
              </a:ext>
            </a:extLst>
          </p:cNvPr>
          <p:cNvSpPr txBox="1"/>
          <p:nvPr/>
        </p:nvSpPr>
        <p:spPr>
          <a:xfrm>
            <a:off x="8062283" y="1775035"/>
            <a:ext cx="34705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Dois-je utiliser le PFD ou le théorème de l’énergie cinétique.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9FF753E-8CDA-49FA-B676-D70EFFA9F7BA}"/>
              </a:ext>
            </a:extLst>
          </p:cNvPr>
          <p:cNvSpPr txBox="1"/>
          <p:nvPr/>
        </p:nvSpPr>
        <p:spPr>
          <a:xfrm>
            <a:off x="8205007" y="5555774"/>
            <a:ext cx="37384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Avant de me lancer dans la modélisation dynamique du VTT est-ce que je dois y intégrer la force de trainée 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70559FC-4519-4F47-A0FE-869479459791}"/>
              </a:ext>
            </a:extLst>
          </p:cNvPr>
          <p:cNvSpPr txBox="1"/>
          <p:nvPr/>
        </p:nvSpPr>
        <p:spPr>
          <a:xfrm>
            <a:off x="4550228" y="1725041"/>
            <a:ext cx="33054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Notre moteur fournira t-il le couple demandé</a:t>
            </a:r>
            <a:r>
              <a:rPr lang="fr-FR" sz="1800" b="1" i="1" dirty="0"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366A3C6-F709-4913-8858-A41F0E849D6D}"/>
              </a:ext>
            </a:extLst>
          </p:cNvPr>
          <p:cNvSpPr txBox="1"/>
          <p:nvPr/>
        </p:nvSpPr>
        <p:spPr>
          <a:xfrm>
            <a:off x="974953" y="1636536"/>
            <a:ext cx="29501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Quelle pente maximale mon VTT sera-t-il capable de monter avec sa motorisation 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6A37914-6D09-4878-92CF-B1E9381D66B2}"/>
              </a:ext>
            </a:extLst>
          </p:cNvPr>
          <p:cNvSpPr txBox="1"/>
          <p:nvPr/>
        </p:nvSpPr>
        <p:spPr>
          <a:xfrm>
            <a:off x="1846652" y="5284388"/>
            <a:ext cx="26177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Est-ce que je connais l’accélération maximale que je vais avoir besoin 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33915CF-D912-4357-A207-7B234FDED1C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7" y="4978656"/>
            <a:ext cx="2308225" cy="1534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C309794-36F5-4C11-8211-6E320857B2E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106" t="25883" r="10723" b="14286"/>
          <a:stretch/>
        </p:blipFill>
        <p:spPr>
          <a:xfrm>
            <a:off x="7914588" y="2841171"/>
            <a:ext cx="4227285" cy="2207956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D6544F10-CFF5-46B7-8918-6E911C891CD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26" t="30620" r="6529" b="13922"/>
          <a:stretch/>
        </p:blipFill>
        <p:spPr bwMode="auto">
          <a:xfrm>
            <a:off x="1120485" y="2740740"/>
            <a:ext cx="2804613" cy="20570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1101397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431</Words>
  <Application>Microsoft Office PowerPoint</Application>
  <PresentationFormat>Grand écran</PresentationFormat>
  <Paragraphs>42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ArialMT</vt:lpstr>
      <vt:lpstr>Arial</vt:lpstr>
      <vt:lpstr>Calibri</vt:lpstr>
      <vt:lpstr>Century Gothic</vt:lpstr>
      <vt:lpstr>Symbol</vt:lpstr>
      <vt:lpstr>Times New Roman</vt:lpstr>
      <vt:lpstr>Wingdings 3</vt:lpstr>
      <vt:lpstr>Brin</vt:lpstr>
      <vt:lpstr>Organisation de la séance 16-A5</vt:lpstr>
      <vt:lpstr>Problématiques de modélisation du convertisseur d’énergie (Moteur DC)</vt:lpstr>
      <vt:lpstr>Organisation de la séance 16-A6</vt:lpstr>
      <vt:lpstr>Problématiques de modélisation en cinématique d’un VTT ME(AE)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TOULOUSE</dc:creator>
  <cp:lastModifiedBy>DIDIER TOULOUSE</cp:lastModifiedBy>
  <cp:revision>15</cp:revision>
  <dcterms:created xsi:type="dcterms:W3CDTF">2020-07-28T10:05:10Z</dcterms:created>
  <dcterms:modified xsi:type="dcterms:W3CDTF">2020-09-10T11:14:03Z</dcterms:modified>
</cp:coreProperties>
</file>