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 15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6FCA204-9E89-41A0-895E-D230B863B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09175"/>
              </p:ext>
            </p:extLst>
          </p:nvPr>
        </p:nvGraphicFramePr>
        <p:xfrm>
          <a:off x="914400" y="2035628"/>
          <a:ext cx="11081657" cy="3635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6411">
                  <a:extLst>
                    <a:ext uri="{9D8B030D-6E8A-4147-A177-3AD203B41FA5}">
                      <a16:colId xmlns:a16="http://schemas.microsoft.com/office/drawing/2014/main" val="3505027110"/>
                    </a:ext>
                  </a:extLst>
                </a:gridCol>
                <a:gridCol w="5465246">
                  <a:extLst>
                    <a:ext uri="{9D8B030D-6E8A-4147-A177-3AD203B41FA5}">
                      <a16:colId xmlns:a16="http://schemas.microsoft.com/office/drawing/2014/main" val="3569488768"/>
                    </a:ext>
                  </a:extLst>
                </a:gridCol>
              </a:tblGrid>
              <a:tr h="419020"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</a:rPr>
                        <a:t>Activité à réaliser avec les élèves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Ressources à utiliser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556367"/>
                  </a:ext>
                </a:extLst>
              </a:tr>
              <a:tr h="704415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Lancement et organisation de la séance. (5 min)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Fichier séance15.ppt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7671715"/>
                  </a:ext>
                </a:extLst>
              </a:tr>
              <a:tr h="2512393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Présentation des règles de production d’un outil de restitution (PPT) (10min)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Réaliser l’activité sur la préparation de la restitution (1H)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Organiser le passage et le déroulement de la restitution des 4 groupes de 5 élèves (4x10min)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4625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Dans le dossier </a:t>
                      </a:r>
                      <a:r>
                        <a:rPr lang="fr-FR" sz="1800" dirty="0" err="1">
                          <a:effectLst/>
                        </a:rPr>
                        <a:t>Documents_Ressources</a:t>
                      </a:r>
                      <a:r>
                        <a:rPr lang="fr-FR" sz="1800" dirty="0">
                          <a:effectLst/>
                        </a:rPr>
                        <a:t>, Fichier sur : Les 10 Conseils pour réussir un Diaporama et une bonne présentation orale.docx </a:t>
                      </a:r>
                    </a:p>
                    <a:p>
                      <a:pPr marL="174625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Dans le dossier </a:t>
                      </a:r>
                      <a:r>
                        <a:rPr lang="fr-FR" sz="1800" dirty="0" err="1">
                          <a:effectLst/>
                        </a:rPr>
                        <a:t>Activités_Pédagogiques</a:t>
                      </a:r>
                      <a:r>
                        <a:rPr lang="fr-FR" sz="1800" dirty="0">
                          <a:effectLst/>
                        </a:rPr>
                        <a:t>, Fichier sur l‘activité : Activité9_Restitution de l’ensemble des connaissances acquises dans la séquence.docx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4646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sz="3600" dirty="0">
                <a:effectLst/>
              </a:rPr>
              <a:t>Problématiques du développement durable dans la conception d’un VTT </a:t>
            </a:r>
            <a:endParaRPr lang="fr-FR" sz="2800" dirty="0"/>
          </a:p>
        </p:txBody>
      </p:sp>
      <p:pic>
        <p:nvPicPr>
          <p:cNvPr id="2049" name="Image 22">
            <a:extLst>
              <a:ext uri="{FF2B5EF4-FFF2-40B4-BE49-F238E27FC236}">
                <a16:creationId xmlns:a16="http://schemas.microsoft.com/office/drawing/2014/main" id="{2307B341-983F-49CD-A5AC-2473DE149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32" y="4735513"/>
            <a:ext cx="2174875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6D60173-A289-45B4-B962-F892E0DFD564}"/>
              </a:ext>
            </a:extLst>
          </p:cNvPr>
          <p:cNvSpPr txBox="1"/>
          <p:nvPr/>
        </p:nvSpPr>
        <p:spPr>
          <a:xfrm>
            <a:off x="3360354" y="161454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Quelles informations dois-je communiquer</a:t>
            </a:r>
            <a:r>
              <a:rPr lang="fr-FR" sz="1800" b="1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5326467-7A91-45CE-B529-1CF9E05F507D}"/>
              </a:ext>
            </a:extLst>
          </p:cNvPr>
          <p:cNvSpPr txBox="1"/>
          <p:nvPr/>
        </p:nvSpPr>
        <p:spPr>
          <a:xfrm>
            <a:off x="8009605" y="2188844"/>
            <a:ext cx="38499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Dois-je utiliser un </a:t>
            </a:r>
            <a:r>
              <a:rPr lang="fr-FR" sz="1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Pdf</a:t>
            </a: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un PPT, une image, une vidéo ou d’autre types de fichier?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4C92FAA-4910-46FC-8DA6-1E21CDE98477}"/>
              </a:ext>
            </a:extLst>
          </p:cNvPr>
          <p:cNvSpPr txBox="1"/>
          <p:nvPr/>
        </p:nvSpPr>
        <p:spPr>
          <a:xfrm>
            <a:off x="781051" y="2526736"/>
            <a:ext cx="3472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quels outils ai-je besoin pour collaborer avec mes camarades ?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3528487-3BCE-4026-945B-DB3285AF6071}"/>
              </a:ext>
            </a:extLst>
          </p:cNvPr>
          <p:cNvSpPr txBox="1"/>
          <p:nvPr/>
        </p:nvSpPr>
        <p:spPr>
          <a:xfrm>
            <a:off x="1663701" y="5462694"/>
            <a:ext cx="304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Comment structurer ma présentation orale et comment la piloter 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60EEEEC-0CDA-4AB0-9379-60943681C52F}"/>
              </a:ext>
            </a:extLst>
          </p:cNvPr>
          <p:cNvSpPr txBox="1"/>
          <p:nvPr/>
        </p:nvSpPr>
        <p:spPr>
          <a:xfrm>
            <a:off x="7778725" y="5085450"/>
            <a:ext cx="37594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Avant de me lancer dans la conception de la préparation de la présentation est-ce que j’ai vérifié que tous les intervenants avaient les bonnes informations 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E6E2895-3E02-4C2E-B3A8-74CED71F2C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727" y="3238324"/>
            <a:ext cx="3220687" cy="2084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521F579-CF07-4FDC-B2B1-9F20C9D8EAA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29" y="2499346"/>
            <a:ext cx="3048000" cy="1643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3BCF4B-E40A-4711-8EAD-B895DA28441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124" y="3075488"/>
            <a:ext cx="3287098" cy="2009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</TotalTime>
  <Words>148</Words>
  <Application>Microsoft Office PowerPoint</Application>
  <PresentationFormat>Grand écran</PresentationFormat>
  <Paragraphs>17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Times New Roman</vt:lpstr>
      <vt:lpstr>Wingdings 3</vt:lpstr>
      <vt:lpstr>Brin</vt:lpstr>
      <vt:lpstr>Organisation de la séance 15</vt:lpstr>
      <vt:lpstr>Problématiques du développement durable dans la conception d’un VTT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24</cp:revision>
  <dcterms:created xsi:type="dcterms:W3CDTF">2020-07-28T10:05:10Z</dcterms:created>
  <dcterms:modified xsi:type="dcterms:W3CDTF">2020-09-10T11:13:52Z</dcterms:modified>
</cp:coreProperties>
</file>