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PauXLwbC1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6660640-90CB-4796-B628-5D9DC937E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61041"/>
              </p:ext>
            </p:extLst>
          </p:nvPr>
        </p:nvGraphicFramePr>
        <p:xfrm>
          <a:off x="2155371" y="1415143"/>
          <a:ext cx="9851572" cy="5431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8621">
                  <a:extLst>
                    <a:ext uri="{9D8B030D-6E8A-4147-A177-3AD203B41FA5}">
                      <a16:colId xmlns:a16="http://schemas.microsoft.com/office/drawing/2014/main" val="965284268"/>
                    </a:ext>
                  </a:extLst>
                </a:gridCol>
                <a:gridCol w="4532951">
                  <a:extLst>
                    <a:ext uri="{9D8B030D-6E8A-4147-A177-3AD203B41FA5}">
                      <a16:colId xmlns:a16="http://schemas.microsoft.com/office/drawing/2014/main" val="3166200418"/>
                    </a:ext>
                  </a:extLst>
                </a:gridCol>
              </a:tblGrid>
              <a:tr h="17784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1400">
                          <a:effectLst/>
                        </a:rPr>
                        <a:t>Activité à réaliser avec les élèves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Ressources à utiliser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/>
                </a:tc>
                <a:extLst>
                  <a:ext uri="{0D108BD9-81ED-4DB2-BD59-A6C34878D82A}">
                    <a16:rowId xmlns:a16="http://schemas.microsoft.com/office/drawing/2014/main" val="317707818"/>
                  </a:ext>
                </a:extLst>
              </a:tr>
              <a:tr h="363682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effectLst/>
                        </a:rPr>
                        <a:t>Lancement et organisation de la séance. (5 min)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Fichier séance13.ppt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 anchor="ctr"/>
                </a:tc>
                <a:extLst>
                  <a:ext uri="{0D108BD9-81ED-4DB2-BD59-A6C34878D82A}">
                    <a16:rowId xmlns:a16="http://schemas.microsoft.com/office/drawing/2014/main" val="1288989977"/>
                  </a:ext>
                </a:extLst>
              </a:tr>
              <a:tr h="3284347">
                <a:tc>
                  <a:txBody>
                    <a:bodyPr/>
                    <a:lstStyle/>
                    <a:p>
                      <a:pPr marL="1905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400" kern="0" dirty="0">
                          <a:effectLst/>
                        </a:rPr>
                        <a:t>1</a:t>
                      </a:r>
                      <a:r>
                        <a:rPr lang="fr-FR" sz="1400" kern="0" baseline="30000" dirty="0">
                          <a:effectLst/>
                        </a:rPr>
                        <a:t>ère</a:t>
                      </a:r>
                      <a:r>
                        <a:rPr lang="fr-FR" sz="1400" kern="0" dirty="0">
                          <a:effectLst/>
                        </a:rPr>
                        <a:t> Partie de la séance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kern="0" dirty="0">
                          <a:effectLst/>
                        </a:rPr>
                        <a:t>Montrer </a:t>
                      </a:r>
                      <a:r>
                        <a:rPr lang="fr-FR" sz="1400" u="sng" kern="0" dirty="0">
                          <a:effectLst/>
                          <a:hlinkClick r:id="rId2"/>
                        </a:rPr>
                        <a:t>la vidéo sur </a:t>
                      </a:r>
                      <a:r>
                        <a:rPr lang="fr-FR" sz="1400" u="sng" kern="0" dirty="0" err="1">
                          <a:effectLst/>
                          <a:hlinkClick r:id="rId2"/>
                        </a:rPr>
                        <a:t>Youtube</a:t>
                      </a:r>
                      <a:r>
                        <a:rPr lang="fr-FR" sz="1400" kern="0" dirty="0">
                          <a:effectLst/>
                        </a:rPr>
                        <a:t> qui présente la notion d’éco-conception (10min)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dirty="0">
                          <a:effectLst/>
                        </a:rPr>
                        <a:t>Appropriation du système par la lecture et l’étude du dossier technique (10min)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dirty="0">
                          <a:effectLst/>
                        </a:rPr>
                        <a:t>Activité 1 : Choix du matériau pour le cadre de VTT (30 min)</a:t>
                      </a:r>
                    </a:p>
                    <a:p>
                      <a:pPr marL="63754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marL="1905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400" kern="0" dirty="0">
                          <a:effectLst/>
                        </a:rPr>
                        <a:t>2</a:t>
                      </a:r>
                      <a:r>
                        <a:rPr lang="fr-FR" sz="1400" kern="0" baseline="30000" dirty="0">
                          <a:effectLst/>
                        </a:rPr>
                        <a:t>ème</a:t>
                      </a:r>
                      <a:r>
                        <a:rPr lang="fr-FR" sz="1400" kern="0" dirty="0">
                          <a:effectLst/>
                        </a:rPr>
                        <a:t> Partie de la séance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dirty="0">
                          <a:effectLst/>
                        </a:rPr>
                        <a:t>Activité 2 : Analyse du cycle de vie du cadre du VTT (40 min)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ymbol" panose="05050102010706020507" pitchFamily="18" charset="2"/>
                      </a:endParaRPr>
                    </a:p>
                  </a:txBody>
                  <a:tcPr marL="62142" marR="6214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Vidéo sur l’éco-conception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Site </a:t>
                      </a:r>
                      <a:r>
                        <a:rPr lang="en-GB" sz="1400" dirty="0" err="1">
                          <a:effectLst/>
                        </a:rPr>
                        <a:t>Youtube</a:t>
                      </a:r>
                      <a:r>
                        <a:rPr lang="en-GB" sz="1400" dirty="0">
                          <a:effectLst/>
                        </a:rPr>
                        <a:t> / URL : </a:t>
                      </a:r>
                      <a:r>
                        <a:rPr lang="en-GB" sz="1200" u="sng" dirty="0">
                          <a:effectLst/>
                          <a:hlinkClick r:id="rId2"/>
                        </a:rPr>
                        <a:t>https://www.youtube.com/watch?v=tPauXLwbC1w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Fichier sur la documentation technique dans le dossier </a:t>
                      </a:r>
                      <a:r>
                        <a:rPr lang="fr-FR" sz="1400" dirty="0" err="1">
                          <a:effectLst/>
                        </a:rPr>
                        <a:t>Documents_ressources</a:t>
                      </a:r>
                      <a:r>
                        <a:rPr lang="fr-FR" sz="1400" dirty="0">
                          <a:effectLst/>
                        </a:rPr>
                        <a:t> : Annexe1_Dossier_Technique.docx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Fichier de l’activité 1 dans le dossier </a:t>
                      </a:r>
                      <a:r>
                        <a:rPr lang="fr-FR" sz="1400" dirty="0" err="1">
                          <a:effectLst/>
                        </a:rPr>
                        <a:t>Activités_Pédagogiques</a:t>
                      </a:r>
                      <a:r>
                        <a:rPr lang="fr-FR" sz="1400" dirty="0">
                          <a:effectLst/>
                        </a:rPr>
                        <a:t> : Activité1_Choix du matériau pour le cadre du VTT.docx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Fichier de l’activité 2 dans le dossier </a:t>
                      </a:r>
                      <a:r>
                        <a:rPr lang="fr-FR" sz="1400" dirty="0" err="1">
                          <a:effectLst/>
                        </a:rPr>
                        <a:t>Activités_Pédagogiques</a:t>
                      </a:r>
                      <a:r>
                        <a:rPr lang="fr-FR" sz="1400" dirty="0">
                          <a:effectLst/>
                        </a:rPr>
                        <a:t> : Activité2_Analyse du cycle de vie du cadre.docx</a:t>
                      </a:r>
                    </a:p>
                  </a:txBody>
                  <a:tcPr marL="62142" marR="62142" marT="0" marB="0" anchor="ctr"/>
                </a:tc>
                <a:extLst>
                  <a:ext uri="{0D108BD9-81ED-4DB2-BD59-A6C34878D82A}">
                    <a16:rowId xmlns:a16="http://schemas.microsoft.com/office/drawing/2014/main" val="2768140034"/>
                  </a:ext>
                </a:extLst>
              </a:tr>
              <a:tr h="363927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effectLst/>
                        </a:rPr>
                        <a:t>Evaluation formative (5min)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Quizz_séance13 sur Pronote ou sur Moodle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 anchor="ctr"/>
                </a:tc>
                <a:extLst>
                  <a:ext uri="{0D108BD9-81ED-4DB2-BD59-A6C34878D82A}">
                    <a16:rowId xmlns:a16="http://schemas.microsoft.com/office/drawing/2014/main" val="3481780894"/>
                  </a:ext>
                </a:extLst>
              </a:tr>
              <a:tr h="737032">
                <a:tc>
                  <a:txBody>
                    <a:bodyPr/>
                    <a:lstStyle/>
                    <a:p>
                      <a:pPr marL="342900" lvl="0" indent="-342900" algn="l" defTabSz="457200" rtl="0" eaLnBrk="1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Réaliser avec les élèves une fiche de synthèse sur les éléments à prendre en compte quand on fait de l’éco-conception (10min).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fr-FR" sz="14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Synthèse de la séance (5min)</a:t>
                      </a:r>
                    </a:p>
                  </a:txBody>
                  <a:tcPr marL="62142" marR="6214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Fichier Synthèse13.pdf à déposer sur le cahier de texte et/ou sur Moodle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142" marR="62142" marT="0" marB="0" anchor="ctr"/>
                </a:tc>
                <a:extLst>
                  <a:ext uri="{0D108BD9-81ED-4DB2-BD59-A6C34878D82A}">
                    <a16:rowId xmlns:a16="http://schemas.microsoft.com/office/drawing/2014/main" val="3663230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sz="3600" dirty="0">
                <a:effectLst/>
              </a:rPr>
              <a:t>Problématiques du développement durable dans la conception d’un VTT </a:t>
            </a:r>
            <a:endParaRPr lang="fr-FR" sz="2800" dirty="0"/>
          </a:p>
        </p:txBody>
      </p:sp>
      <p:pic>
        <p:nvPicPr>
          <p:cNvPr id="2051" name="Image 23">
            <a:extLst>
              <a:ext uri="{FF2B5EF4-FFF2-40B4-BE49-F238E27FC236}">
                <a16:creationId xmlns:a16="http://schemas.microsoft.com/office/drawing/2014/main" id="{BE904CCB-F7D4-43BB-80E1-BCDD13AB3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10" y="2209624"/>
            <a:ext cx="25908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 21">
            <a:extLst>
              <a:ext uri="{FF2B5EF4-FFF2-40B4-BE49-F238E27FC236}">
                <a16:creationId xmlns:a16="http://schemas.microsoft.com/office/drawing/2014/main" id="{B3F5BDDA-AD27-4134-8ADD-D1BC50F59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354" y="3498109"/>
            <a:ext cx="1928812" cy="14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 19">
            <a:extLst>
              <a:ext uri="{FF2B5EF4-FFF2-40B4-BE49-F238E27FC236}">
                <a16:creationId xmlns:a16="http://schemas.microsoft.com/office/drawing/2014/main" id="{C7DFCD0C-672A-4F89-AF05-AF1615973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216" y="3571288"/>
            <a:ext cx="2116138" cy="123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22">
            <a:extLst>
              <a:ext uri="{FF2B5EF4-FFF2-40B4-BE49-F238E27FC236}">
                <a16:creationId xmlns:a16="http://schemas.microsoft.com/office/drawing/2014/main" id="{2307B341-983F-49CD-A5AC-2473DE149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132" y="4735513"/>
            <a:ext cx="2174875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6D60173-A289-45B4-B962-F892E0DFD564}"/>
              </a:ext>
            </a:extLst>
          </p:cNvPr>
          <p:cNvSpPr txBox="1"/>
          <p:nvPr/>
        </p:nvSpPr>
        <p:spPr>
          <a:xfrm>
            <a:off x="3360354" y="161454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Peut-on recycler son VTT en fin de vie?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5326467-7A91-45CE-B529-1CF9E05F507D}"/>
              </a:ext>
            </a:extLst>
          </p:cNvPr>
          <p:cNvSpPr txBox="1"/>
          <p:nvPr/>
        </p:nvSpPr>
        <p:spPr>
          <a:xfrm>
            <a:off x="8009605" y="2188844"/>
            <a:ext cx="384991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Mon VTT est-il conçu en utilisant les principes de l’éco-conception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4C92FAA-4910-46FC-8DA6-1E21CDE98477}"/>
              </a:ext>
            </a:extLst>
          </p:cNvPr>
          <p:cNvSpPr txBox="1"/>
          <p:nvPr/>
        </p:nvSpPr>
        <p:spPr>
          <a:xfrm>
            <a:off x="781051" y="2526736"/>
            <a:ext cx="3472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Quels matériaux sont les plus recyclables ? 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3528487-3BCE-4026-945B-DB3285AF6071}"/>
              </a:ext>
            </a:extLst>
          </p:cNvPr>
          <p:cNvSpPr txBox="1"/>
          <p:nvPr/>
        </p:nvSpPr>
        <p:spPr>
          <a:xfrm>
            <a:off x="1510335" y="5211168"/>
            <a:ext cx="304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Est-ce que je connais l’impact d’une batterie sur l’environnement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60EEEEC-0CDA-4AB0-9379-60943681C52F}"/>
              </a:ext>
            </a:extLst>
          </p:cNvPr>
          <p:cNvSpPr txBox="1"/>
          <p:nvPr/>
        </p:nvSpPr>
        <p:spPr>
          <a:xfrm>
            <a:off x="8009605" y="5651507"/>
            <a:ext cx="37594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Mon VTT a-t-il un impact sur l’environnement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80E5B41-94E6-4770-9FDD-3ECD4570AA6C}"/>
              </a:ext>
            </a:extLst>
          </p:cNvPr>
          <p:cNvSpPr txBox="1"/>
          <p:nvPr/>
        </p:nvSpPr>
        <p:spPr>
          <a:xfrm>
            <a:off x="3744290" y="363768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Quelle phase dans le Cycle de vie est la plus impactante pour l’environnement?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281</TotalTime>
  <Words>175</Words>
  <Application>Microsoft Office PowerPoint</Application>
  <PresentationFormat>Grand écran</PresentationFormat>
  <Paragraphs>31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Symbol</vt:lpstr>
      <vt:lpstr>Times New Roman</vt:lpstr>
      <vt:lpstr>Wingdings 3</vt:lpstr>
      <vt:lpstr>Brin</vt:lpstr>
      <vt:lpstr>Organisation de la séance</vt:lpstr>
      <vt:lpstr>Problématiques du développement durable dans la conception d’un VTT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21</cp:revision>
  <dcterms:created xsi:type="dcterms:W3CDTF">2020-07-28T10:05:10Z</dcterms:created>
  <dcterms:modified xsi:type="dcterms:W3CDTF">2020-09-10T11:13:20Z</dcterms:modified>
</cp:coreProperties>
</file>