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73" autoAdjust="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A1F36-E0EF-4C22-9040-682020B68F18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065A3-9C3F-424C-8775-2AC75225AE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04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Situation déclenchante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MT"/>
                <a:cs typeface="Calibri" panose="020F0502020204030204" pitchFamily="34" charset="0"/>
              </a:rPr>
              <a:t>Présenter le diaporama de mise en situation du problème sociétal à résoudre : la problématique de la mobilité avec des VAE en toute sécurité et en respectant l’environnement.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19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9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9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49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7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1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995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9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8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4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3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3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1EDF4-0899-46E0-8F5E-04A93AC8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1" y="215282"/>
            <a:ext cx="10426700" cy="1280890"/>
          </a:xfrm>
        </p:spPr>
        <p:txBody>
          <a:bodyPr>
            <a:noAutofit/>
          </a:bodyPr>
          <a:lstStyle/>
          <a:p>
            <a:r>
              <a:rPr lang="fr-FR" dirty="0">
                <a:effectLst/>
              </a:rPr>
              <a:t>Problématiques techniques avant de se lancer dans la conception d’un VTT ME(AE)</a:t>
            </a:r>
            <a:endParaRPr lang="fr-FR" sz="2800" dirty="0"/>
          </a:p>
        </p:txBody>
      </p:sp>
      <p:pic>
        <p:nvPicPr>
          <p:cNvPr id="2050" name="Image 3812">
            <a:extLst>
              <a:ext uri="{FF2B5EF4-FFF2-40B4-BE49-F238E27FC236}">
                <a16:creationId xmlns:a16="http://schemas.microsoft.com/office/drawing/2014/main" id="{BD10F273-AB67-4D87-82FF-18917B96D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076" y="4916223"/>
            <a:ext cx="2617788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 3811">
            <a:extLst>
              <a:ext uri="{FF2B5EF4-FFF2-40B4-BE49-F238E27FC236}">
                <a16:creationId xmlns:a16="http://schemas.microsoft.com/office/drawing/2014/main" id="{528887C8-3E35-4F22-A15F-2C486B97B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99" y="3359624"/>
            <a:ext cx="24923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age 3810">
            <a:extLst>
              <a:ext uri="{FF2B5EF4-FFF2-40B4-BE49-F238E27FC236}">
                <a16:creationId xmlns:a16="http://schemas.microsoft.com/office/drawing/2014/main" id="{7FB17EA1-1F1F-4BE7-8984-FF1F574E8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756" y="2601857"/>
            <a:ext cx="2884488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 3813">
            <a:extLst>
              <a:ext uri="{FF2B5EF4-FFF2-40B4-BE49-F238E27FC236}">
                <a16:creationId xmlns:a16="http://schemas.microsoft.com/office/drawing/2014/main" id="{5CD76329-8993-4A82-8EB9-FE4852969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248" y="3036832"/>
            <a:ext cx="1928813" cy="144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C7DCC89-8FCD-417F-A425-5705376D4BBE}"/>
              </a:ext>
            </a:extLst>
          </p:cNvPr>
          <p:cNvSpPr txBox="1"/>
          <p:nvPr/>
        </p:nvSpPr>
        <p:spPr>
          <a:xfrm>
            <a:off x="7989491" y="2236701"/>
            <a:ext cx="34705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Motorisation électrique ou Assistance Electrique 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9FF753E-8CDA-49FA-B676-D70EFFA9F7BA}"/>
              </a:ext>
            </a:extLst>
          </p:cNvPr>
          <p:cNvSpPr txBox="1"/>
          <p:nvPr/>
        </p:nvSpPr>
        <p:spPr>
          <a:xfrm>
            <a:off x="7221055" y="5469439"/>
            <a:ext cx="37384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Avant de </a:t>
            </a: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fr-FR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lancer dans la conception d’un tel système il faut se sensibiliser à certains prérequis !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70559FC-4519-4F47-A0FE-869479459791}"/>
              </a:ext>
            </a:extLst>
          </p:cNvPr>
          <p:cNvSpPr txBox="1"/>
          <p:nvPr/>
        </p:nvSpPr>
        <p:spPr>
          <a:xfrm>
            <a:off x="4971170" y="1913535"/>
            <a:ext cx="28844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L’usage d’un VAE est règlementé par la loi !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366A3C6-F709-4913-8858-A41F0E849D6D}"/>
              </a:ext>
            </a:extLst>
          </p:cNvPr>
          <p:cNvSpPr txBox="1"/>
          <p:nvPr/>
        </p:nvSpPr>
        <p:spPr>
          <a:xfrm>
            <a:off x="974953" y="1636536"/>
            <a:ext cx="27135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L’utilisation d’un VAE nécessite de connaître certaines règles,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6A37914-6D09-4878-92CF-B1E9381D66B2}"/>
              </a:ext>
            </a:extLst>
          </p:cNvPr>
          <p:cNvSpPr txBox="1"/>
          <p:nvPr/>
        </p:nvSpPr>
        <p:spPr>
          <a:xfrm>
            <a:off x="1133392" y="4759799"/>
            <a:ext cx="26177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Est-ce que je connais tous les risques environnementaux ?</a:t>
            </a:r>
            <a:endParaRPr lang="fr-FR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0914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63</Words>
  <Application>Microsoft Office PowerPoint</Application>
  <PresentationFormat>Grand écran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ArialMT</vt:lpstr>
      <vt:lpstr>Arial</vt:lpstr>
      <vt:lpstr>Calibri</vt:lpstr>
      <vt:lpstr>Century Gothic</vt:lpstr>
      <vt:lpstr>Times New Roman</vt:lpstr>
      <vt:lpstr>Wingdings 3</vt:lpstr>
      <vt:lpstr>Brin</vt:lpstr>
      <vt:lpstr>Problématiques techniques avant de se lancer dans la conception d’un VTT ME(AE)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TOULOUSE</dc:creator>
  <cp:lastModifiedBy>DIDIER TOULOUSE</cp:lastModifiedBy>
  <cp:revision>7</cp:revision>
  <dcterms:created xsi:type="dcterms:W3CDTF">2020-07-28T10:05:10Z</dcterms:created>
  <dcterms:modified xsi:type="dcterms:W3CDTF">2020-09-10T11:12:33Z</dcterms:modified>
</cp:coreProperties>
</file>